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96252" autoAdjust="0"/>
  </p:normalViewPr>
  <p:slideViewPr>
    <p:cSldViewPr snapToGrid="0">
      <p:cViewPr varScale="1">
        <p:scale>
          <a:sx n="66" d="100"/>
          <a:sy n="66" d="100"/>
        </p:scale>
        <p:origin x="78" y="9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3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7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22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622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177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81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19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60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0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4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6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2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0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0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7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58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1200" y="551543"/>
            <a:ext cx="10755086" cy="49929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детско-родительских взаимоотношений в кризисный период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педагог-психолог Е.В. Черногорец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1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1143" y="1335313"/>
            <a:ext cx="105518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«Дети, которых не любят, становятся взрослыми, которые не могут любить»</a:t>
            </a:r>
            <a:b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Перл Бак</a:t>
            </a:r>
            <a:endParaRPr lang="ru-RU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89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8571" y="711201"/>
            <a:ext cx="101309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на 5-8 минут.</a:t>
            </a:r>
            <a:endParaRPr lang="ru-RU" sz="28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Сядьте  удобно (если возможно – в кресло) и расслабьтесь. Закройте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глаза.</a:t>
            </a:r>
            <a:endParaRPr lang="ru-RU" sz="2800" b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Сделайте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глубоких вдоха (на счет 2-3) и длинных выдоха через присомкнутые губы (на 10-12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800" b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Теперь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представьте то, что Вас волнует, расстраивает, возмущает в каком-то виде, в цвете и плотности (клубок, пятно, камень, дым, символ и пр.) и определите, где в теле оно разместилось.</a:t>
            </a:r>
            <a:endParaRPr lang="ru-RU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6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344" y="319315"/>
            <a:ext cx="998582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вдохе Вы, как бы вбирая свет и тепло, направляете их при выдохе мысленно в то место. Медленно и постепенно с каждым вдохом/выдохом оно просветляется, размывается, меняет цвет и плотность, как бы </a:t>
            </a:r>
            <a:r>
              <a:rPr lang="ru-R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растворяясь.</a:t>
            </a:r>
            <a:endParaRPr lang="ru-RU" sz="2600" b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Завершение</a:t>
            </a:r>
            <a:r>
              <a:rPr lang="ru-RU" sz="2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Откройте глаза. Сделайте вдох/выдох, потянитесь, поднимая руки вверх. Улыбнитесь, подумайте и скажите: «ВСЕ БУДЕТ ХОРОШО</a:t>
            </a:r>
            <a:r>
              <a:rPr lang="ru-R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!».</a:t>
            </a:r>
            <a:endParaRPr lang="ru-RU" sz="2600" b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26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сли </a:t>
            </a:r>
            <a:r>
              <a:rPr lang="ru-RU" sz="2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получится с первого раза, не огорчайтесь! Как только появится возможность, вновь сделайте это упражнение и с каждым разом будет все легче.</a:t>
            </a:r>
            <a:endParaRPr lang="ru-RU" sz="2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8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 Новообразованиями </a:t>
            </a:r>
            <a:r>
              <a:rPr lang="ru-RU" sz="3600" b="1" dirty="0" smtClean="0"/>
              <a:t>подросткового возраста являются: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1191" y="1872343"/>
            <a:ext cx="113640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чувство взрослости;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самосознания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идеала личности;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склонность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 рефлексии;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интерес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 противоположному полу, половое созревание;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повышенная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возбудимость, частая смена настроения;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особое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волевых качеств; </a:t>
            </a:r>
            <a:endParaRPr lang="ru-RU" sz="2800" b="1" dirty="0" smtClean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потребность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самоутверждении и самосовершенствовании, в деятельности, имеющей личностный </a:t>
            </a: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смысл;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самоопределение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5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630" y="580572"/>
            <a:ext cx="10972178" cy="5805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«Ваши взаимоотношения»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514" y="1161145"/>
            <a:ext cx="10958286" cy="44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Отметьте фразы, которые вы чаще употребляете в общении с детьми.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Сколько раз тебе повторять! – 2 балла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Посоветуй, мне, пожалуйста. – 1 балл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Не знаю, чтобы я без тебя делал(а) – 1 балл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И в кого ты только уродился! – 2 балла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Какие у тебя замечательные друзья! – 1 балл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Ну на кого ты похож(а) – 2 балла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Я в твое время… - 2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балла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4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1200" y="1059543"/>
            <a:ext cx="108996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Ты моя опора и помощник (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ца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1 балл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Что за друзья у тебя?! – 2 балла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О чем ты только думаешь?! – 2 балла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Какая ты у меня умница! – 2 балла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А как ты считаешь, сынок (доченька)? – 1 балл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У всех дети ка дети, а ты? – 2 балла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Какой ты у меня сообразительный (</a:t>
            </a:r>
            <a:r>
              <a:rPr lang="ru-RU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)! – 1 балл</a:t>
            </a:r>
            <a:endParaRPr lang="ru-RU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50000"/>
              </a:lnSpc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Считаем количество набранных баллов.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9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8571" y="116114"/>
            <a:ext cx="8962263" cy="1045029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3828" y="2002972"/>
            <a:ext cx="526868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7-8 баллов. Вы живете с ребенком душа в душу. Он искренне любит и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уважает</a:t>
            </a: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вас. Ваши отношения способствуют становлению его личности.</a:t>
            </a:r>
            <a:endParaRPr lang="ru-RU" sz="1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9-10 баллов. Вы непоследовательны в общении с вашим ребенком. Он уважает вас, хотя и не всегда с вами откровенен. Его развитие подвержено влиянию случайных обстоятельств.</a:t>
            </a:r>
            <a:endParaRPr lang="ru-RU" sz="1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94400" y="2002972"/>
            <a:ext cx="60089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11-12 баллов. Вам необходимо быть к ребенку повнимательнее. Вы пользуетесь у него авторитетом, но согласитесь, авторитет не заменит любви. Развитие вашего ребенка зависит от случая в большей степени, чем от вас.</a:t>
            </a:r>
            <a:endParaRPr lang="ru-RU" sz="1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13-14 баллов. Вы и сами чувствуете, что идете по неверному пути. Между вами и ребенком существует недоверие. Пока не поздно, постарайтесь уделить ему больше внимания, прислушайтесь к его словам! </a:t>
            </a:r>
            <a:endParaRPr lang="ru-RU" sz="1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0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Рекомендации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43" y="1715956"/>
            <a:ext cx="11160865" cy="422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Используйте в общении в семье спокойный, доброжелательный тон</a:t>
            </a:r>
            <a:endParaRPr lang="ru-RU" sz="2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Показывайте ребенку личный пример эффективного поведения. Не допускайте при нем вспышек гнева, нелестных, злых высказываний о других людях, проявлений желания отомстить кому-нибудь за обиду.</a:t>
            </a:r>
            <a:endParaRPr lang="ru-RU" sz="2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Следите за выражением своего лица, когда обращаетесь со своим ребенком. Хмуро сведенные брови, гневно сверкающие глаза, искаженное лицо — «психологическая пощечина» подростку. </a:t>
            </a:r>
            <a:endParaRPr lang="ru-RU" sz="2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21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1543" y="856457"/>
            <a:ext cx="10842171" cy="4829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Поверьте в уникальность своего ребенка, в то, что Ваш ребенок — единственный в своем роде, не похож ни на одного соседского ребенка и не является точной копией Вас самих. Поэтому не стоит требовать от ребенка реализации заданной Вами жизненной программы и достижения поставленных Вами целей.</a:t>
            </a:r>
            <a:endParaRPr lang="ru-RU" sz="2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Опирайтесь на сильные стороны своего ребенка. </a:t>
            </a:r>
            <a:endParaRPr lang="ru-RU" sz="26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Не стесняйтесь демонстрировать ему свою любовь, дайте ему понять, что будете любить его всегда и при любых обстоятельствах. </a:t>
            </a:r>
            <a:endParaRPr lang="ru-RU" sz="2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2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7716" y="1045028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 качестве воспитательного воздействия чаще используйте ласку и поощрение, чем наказание и порицание. </a:t>
            </a:r>
            <a:endParaRPr lang="ru-RU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Постарайтесь, чтобы Ваша любовь не обернулась вседозволенностью и безнадзорностью. Установите четкие рамки и запреты (желательно, чтобы их было немного — лишь самые основные, на Ваш взгляд) и позвольте ребенку свободно действовать в этих рамках. Сами строго придерживайтесь установленных запретов и разрешений. </a:t>
            </a:r>
            <a:endParaRPr lang="ru-RU" sz="2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76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829" y="671691"/>
            <a:ext cx="1082765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Не спешите прибегать к наказаниям. Постарайтесь воздействовать на ребенка просьбами — это самый эффективный способ давать ему инструкции. В случае неповиновения родителю необходимо убедиться, что просьба соответствует возрасту и возможностям ребенка. Лишь в этом случае можно применять прямые инструкции, приказы, что достаточно эффективно, если ребенок привык реагировать на вежливые просьбы родителей. И только в том случае, если ребенок демонстрирует открытое неповиновение, родитель может подумать о наказании. Ребенок должен четко понимать, за что он наказан. 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Не сравнивайте ребенка с другими, более успешными детьми, этим вы снижаете самооценку. Сравните его с ним же самим, но менее успешным. </a:t>
            </a:r>
            <a:endParaRPr lang="ru-RU" sz="24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22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</TotalTime>
  <Words>828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Особенности детско-родительских взаимоотношений в кризисный период Подготовила педагог-психолог Е.В. Черногорец</vt:lpstr>
      <vt:lpstr> Новообразованиями подросткового возраста являются:</vt:lpstr>
      <vt:lpstr>Тест «Ваши взаимоотношения»</vt:lpstr>
      <vt:lpstr>Презентация PowerPoint</vt:lpstr>
      <vt:lpstr>Результат</vt:lpstr>
      <vt:lpstr>Рекомендации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детско-родительских взаимоотношений в кризисный период</dc:title>
  <dc:creator>Карпенко Евгения Александровна</dc:creator>
  <cp:lastModifiedBy>Карпенко Евгения Александровна</cp:lastModifiedBy>
  <cp:revision>8</cp:revision>
  <dcterms:created xsi:type="dcterms:W3CDTF">2020-05-28T08:45:55Z</dcterms:created>
  <dcterms:modified xsi:type="dcterms:W3CDTF">2020-06-01T11:30:00Z</dcterms:modified>
</cp:coreProperties>
</file>